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6" r:id="rId3"/>
    <p:sldId id="285" r:id="rId4"/>
    <p:sldId id="279" r:id="rId5"/>
    <p:sldId id="280" r:id="rId6"/>
    <p:sldId id="277" r:id="rId7"/>
    <p:sldId id="278" r:id="rId8"/>
    <p:sldId id="281" r:id="rId9"/>
    <p:sldId id="282" r:id="rId10"/>
    <p:sldId id="283" r:id="rId11"/>
    <p:sldId id="284" r:id="rId12"/>
  </p:sldIdLst>
  <p:sldSz cx="9144000" cy="6858000" type="screen4x3"/>
  <p:notesSz cx="6797675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13"/>
    <a:srgbClr val="2BF53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4" autoAdjust="0"/>
    <p:restoredTop sz="91432" autoAdjust="0"/>
  </p:normalViewPr>
  <p:slideViewPr>
    <p:cSldViewPr>
      <p:cViewPr varScale="1">
        <p:scale>
          <a:sx n="89" d="100"/>
          <a:sy n="89" d="100"/>
        </p:scale>
        <p:origin x="126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576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1" y="2"/>
            <a:ext cx="2944958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614"/>
            <a:ext cx="2946576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1" y="9482614"/>
            <a:ext cx="2944958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7F7822-B999-4562-BB33-D335266810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1311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576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1" y="2"/>
            <a:ext cx="2944958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9300"/>
            <a:ext cx="4989513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8" y="4740511"/>
            <a:ext cx="5438464" cy="449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614"/>
            <a:ext cx="2946576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1" y="9482614"/>
            <a:ext cx="2944958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FA8CE2-DB18-4A30-AA97-04179DCBA2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618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6C61BF-638C-4356-A618-B9407ADCF1F9}" type="slidenum">
              <a:rPr lang="de-DE" altLang="de-DE" sz="1200"/>
              <a:pPr eaLnBrk="1" hangingPunct="1"/>
              <a:t>1</a:t>
            </a:fld>
            <a:endParaRPr lang="de-DE" altLang="de-DE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04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2</a:t>
            </a:fld>
            <a:endParaRPr lang="de-DE" altLang="de-DE" sz="120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17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6</a:t>
            </a:fld>
            <a:endParaRPr lang="de-DE" altLang="de-DE" sz="120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29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A8CE2-DB18-4A30-AA97-04179DCBA2B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505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A8CE2-DB18-4A30-AA97-04179DCBA2B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75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24.11.2021 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A24C55CD-1F68-482A-AB2D-9A3F3A2B37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8534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086B13EB-6128-430B-8966-87B80594F2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24411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620713"/>
            <a:ext cx="2058988" cy="5505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29325" cy="5505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72AE73F3-D111-497D-8DCF-AA66BF7716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31785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24.11.2021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110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0B3E42F7-5BD3-4669-B1FF-33156E1BC5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01836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F5437B65-9523-4CBF-B6B7-6A0190586D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37523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B6347B93-7781-4EB2-A261-B2BE5D0284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25261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24.11.2021 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 smtClean="0"/>
          </a:p>
          <a:p>
            <a:pPr>
              <a:defRPr/>
            </a:pPr>
            <a:fld id="{36443501-CBAC-49DE-9E2F-7DCC8936ED0A}" type="slidenum">
              <a:rPr lang="de-DE" smtClean="0"/>
              <a:pPr>
                <a:defRPr/>
              </a:pPr>
              <a:t>‹Nr.›</a:t>
            </a:fld>
            <a:r>
              <a:rPr lang="de-DE" dirty="0" smtClean="0"/>
              <a:t>/9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5172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1D5DE19D-30E0-4AB1-9ABA-543C57B894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22619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10A301BB-4D0B-45D1-B89B-050B116F9E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64335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24.11.2021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AF8A0075-4DD1-4192-BEE9-5E0AFD0D8F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44649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rgbClr val="00A51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A51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2960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59039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Marl, 24.11.2021 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64313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A513"/>
                </a:solidFill>
              </a:defRPr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6A3B3BA8-228B-4EFC-9B18-021115CB72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2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9"/>
          <a:stretch>
            <a:fillRect/>
          </a:stretch>
        </p:blipFill>
        <p:spPr bwMode="auto">
          <a:xfrm>
            <a:off x="8170863" y="0"/>
            <a:ext cx="9731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A51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00987"/>
            <a:ext cx="7772400" cy="1470025"/>
          </a:xfrm>
        </p:spPr>
        <p:txBody>
          <a:bodyPr/>
          <a:lstStyle/>
          <a:p>
            <a:pPr algn="ctr" eaLnBrk="1" hangingPunct="1"/>
            <a:r>
              <a:rPr lang="de-DE" altLang="de-DE" sz="4800" dirty="0" smtClean="0"/>
              <a:t>Wünsche der Marler Kinder und Jugendlichen</a:t>
            </a:r>
            <a:endParaRPr lang="de-DE" altLang="de-DE" sz="4800" dirty="0" smtClean="0"/>
          </a:p>
        </p:txBody>
      </p:sp>
      <p:pic>
        <p:nvPicPr>
          <p:cNvPr id="6" name="Picture 4" descr="banner_startse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A24C55CD-1F68-482A-AB2D-9A3F3A2B37F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973" y="4567225"/>
            <a:ext cx="91440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0" kern="0" dirty="0" smtClean="0"/>
              <a:t>Beteiligungsprojekt zur Gestaltung des Volksparks in Kooperation mit</a:t>
            </a:r>
            <a:r>
              <a:rPr lang="de-DE" altLang="de-DE" sz="1600" kern="0" dirty="0" smtClean="0"/>
              <a:t/>
            </a:r>
            <a:br>
              <a:rPr lang="de-DE" altLang="de-DE" sz="1600" kern="0" dirty="0" smtClean="0"/>
            </a:br>
            <a:endParaRPr lang="de-DE" altLang="de-DE" sz="1600" kern="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19" y="5569421"/>
            <a:ext cx="1942594" cy="49341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4839"/>
            <a:ext cx="1078636" cy="5779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A513"/>
                </a:solidFill>
              </a:rPr>
              <a:t>Und außerdem….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8" name="Ovale Legende 7"/>
          <p:cNvSpPr/>
          <p:nvPr/>
        </p:nvSpPr>
        <p:spPr>
          <a:xfrm rot="21437388">
            <a:off x="190754" y="1835509"/>
            <a:ext cx="5389436" cy="2741685"/>
          </a:xfrm>
          <a:prstGeom prst="wedgeEllipseCallou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„Bitte Bereiche für Kinder und Jugendliche weit voneinander </a:t>
            </a:r>
          </a:p>
          <a:p>
            <a:r>
              <a:rPr lang="de-DE" sz="1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entfernen, damit wir uns nicht gegenseitig stören.“</a:t>
            </a:r>
          </a:p>
        </p:txBody>
      </p:sp>
      <p:sp>
        <p:nvSpPr>
          <p:cNvPr id="9" name="Ovale Legende 8"/>
          <p:cNvSpPr/>
          <p:nvPr/>
        </p:nvSpPr>
        <p:spPr>
          <a:xfrm rot="21441543">
            <a:off x="4518708" y="4244496"/>
            <a:ext cx="4176464" cy="1512168"/>
          </a:xfrm>
          <a:prstGeom prst="wedgeEllipseCallout">
            <a:avLst>
              <a:gd name="adj1" fmla="val 33283"/>
              <a:gd name="adj2" fmla="val 55084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„Danke, dass wir mitentscheiden dürfen!“</a:t>
            </a:r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515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Vielen Dank für Ihre Aufmerksamkeit!</a:t>
            </a:r>
            <a:endParaRPr lang="de-DE" sz="3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</a:t>
            </a:r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 rot="21441543">
            <a:off x="1741580" y="2543454"/>
            <a:ext cx="5372807" cy="2289803"/>
          </a:xfrm>
          <a:prstGeom prst="wedgeEllipseCallout">
            <a:avLst>
              <a:gd name="adj1" fmla="val 33283"/>
              <a:gd name="adj2" fmla="val 55084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Noch Fragen?</a:t>
            </a:r>
            <a:endParaRPr lang="de-DE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2639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A513"/>
                </a:solidFill>
              </a:rPr>
              <a:t>Was </a:t>
            </a:r>
            <a:r>
              <a:rPr lang="de-DE" sz="2800" dirty="0" smtClean="0">
                <a:solidFill>
                  <a:srgbClr val="00A513"/>
                </a:solidFill>
              </a:rPr>
              <a:t>wünschen </a:t>
            </a:r>
            <a:r>
              <a:rPr lang="de-DE" sz="2800" dirty="0">
                <a:solidFill>
                  <a:srgbClr val="00A513"/>
                </a:solidFill>
              </a:rPr>
              <a:t>sich die Marler Kinder?</a:t>
            </a:r>
            <a:br>
              <a:rPr lang="de-DE" sz="2800" dirty="0">
                <a:solidFill>
                  <a:srgbClr val="00A513"/>
                </a:solidFill>
              </a:rPr>
            </a:br>
            <a:r>
              <a:rPr lang="de-DE" sz="2000" dirty="0">
                <a:solidFill>
                  <a:srgbClr val="00A513"/>
                </a:solidFill>
              </a:rPr>
              <a:t>Thema: </a:t>
            </a:r>
            <a:r>
              <a:rPr lang="de-DE" sz="2000" dirty="0" smtClean="0">
                <a:solidFill>
                  <a:srgbClr val="00A513"/>
                </a:solidFill>
              </a:rPr>
              <a:t>Erleben</a:t>
            </a:r>
            <a:endParaRPr lang="de-DE" altLang="de-DE" sz="2000" dirty="0">
              <a:solidFill>
                <a:srgbClr val="00A513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827">
            <a:off x="947703" y="2899394"/>
            <a:ext cx="2506590" cy="250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 rot="20991373">
            <a:off x="200544" y="241034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Baumhäuser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892416" y="238842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Kletterpark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 rot="21220697">
            <a:off x="4437581" y="2968514"/>
            <a:ext cx="163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Wackelbrücke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 rot="240378">
            <a:off x="6824124" y="523577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/>
              <a:t>m</a:t>
            </a:r>
            <a:r>
              <a:rPr lang="de-DE" sz="1800" b="1" dirty="0" smtClean="0"/>
              <a:t>ehr Spielgeräte </a:t>
            </a:r>
          </a:p>
          <a:p>
            <a:r>
              <a:rPr lang="de-DE" sz="1800" b="1" dirty="0" smtClean="0"/>
              <a:t>für größere Kinder</a:t>
            </a:r>
            <a:endParaRPr lang="de-DE" sz="1800" b="1" dirty="0"/>
          </a:p>
        </p:txBody>
      </p:sp>
      <p:sp>
        <p:nvSpPr>
          <p:cNvPr id="13" name="Textfeld 12"/>
          <p:cNvSpPr txBox="1"/>
          <p:nvPr/>
        </p:nvSpPr>
        <p:spPr>
          <a:xfrm rot="251980">
            <a:off x="4947430" y="487703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Barfußpfad</a:t>
            </a:r>
            <a:endParaRPr lang="de-DE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1942778" y="5621596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Vogelnestschaukel</a:t>
            </a:r>
            <a:endParaRPr lang="de-DE" sz="2000" dirty="0"/>
          </a:p>
        </p:txBody>
      </p:sp>
      <p:sp>
        <p:nvSpPr>
          <p:cNvPr id="5" name="Rechteck 4"/>
          <p:cNvSpPr/>
          <p:nvPr/>
        </p:nvSpPr>
        <p:spPr>
          <a:xfrm>
            <a:off x="179512" y="5780773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/>
              <a:t>Seilbahn</a:t>
            </a:r>
            <a:endParaRPr lang="de-DE" sz="1600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487">
            <a:off x="6052549" y="2346965"/>
            <a:ext cx="2751226" cy="275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9615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A513"/>
                </a:solidFill>
              </a:rPr>
              <a:t>Was wünschen sich die Marler Kinder?</a:t>
            </a:r>
            <a:br>
              <a:rPr lang="de-DE" sz="2800" dirty="0">
                <a:solidFill>
                  <a:srgbClr val="00A513"/>
                </a:solidFill>
              </a:rPr>
            </a:br>
            <a:r>
              <a:rPr lang="de-DE" sz="2000" dirty="0">
                <a:solidFill>
                  <a:srgbClr val="00A513"/>
                </a:solidFill>
              </a:rPr>
              <a:t>Thema: </a:t>
            </a:r>
            <a:r>
              <a:rPr lang="de-DE" sz="2000" dirty="0" smtClean="0">
                <a:solidFill>
                  <a:srgbClr val="00A513"/>
                </a:solidFill>
              </a:rPr>
              <a:t>Bewegung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Marl, 24.11.2021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62">
            <a:off x="1247688" y="2896843"/>
            <a:ext cx="2411432" cy="241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 rot="535432">
            <a:off x="6762788" y="2133455"/>
            <a:ext cx="20521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Skatepark</a:t>
            </a:r>
            <a:r>
              <a:rPr lang="de-DE" sz="1800" dirty="0" smtClean="0"/>
              <a:t> </a:t>
            </a:r>
            <a:endParaRPr lang="de-DE" sz="2000" dirty="0"/>
          </a:p>
          <a:p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mit 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Pool Pipe und Half Pipe</a:t>
            </a:r>
          </a:p>
        </p:txBody>
      </p:sp>
      <p:sp>
        <p:nvSpPr>
          <p:cNvPr id="8" name="Textfeld 7"/>
          <p:cNvSpPr txBox="1"/>
          <p:nvPr/>
        </p:nvSpPr>
        <p:spPr>
          <a:xfrm rot="21344786">
            <a:off x="6322547" y="5508172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Fahrrad-</a:t>
            </a:r>
          </a:p>
          <a:p>
            <a:r>
              <a:rPr lang="de-DE" sz="1800" b="1" dirty="0" err="1" smtClean="0"/>
              <a:t>parcours</a:t>
            </a:r>
            <a:endParaRPr lang="de-DE" sz="1400" b="1" dirty="0"/>
          </a:p>
        </p:txBody>
      </p:sp>
      <p:sp>
        <p:nvSpPr>
          <p:cNvPr id="9" name="Textfeld 8"/>
          <p:cNvSpPr txBox="1"/>
          <p:nvPr/>
        </p:nvSpPr>
        <p:spPr>
          <a:xfrm rot="344318">
            <a:off x="568399" y="5448375"/>
            <a:ext cx="24849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Fußballplatz erneuern</a:t>
            </a:r>
            <a:endParaRPr lang="de-DE" sz="1600" dirty="0" smtClean="0"/>
          </a:p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Gummiboden, umzäunt, zweites Tor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21002376">
            <a:off x="418255" y="2417143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Basketballplatz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 rot="549331">
            <a:off x="3116625" y="248609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Fitnessgeräte</a:t>
            </a:r>
            <a:endParaRPr lang="de-DE" sz="16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78" y="2792245"/>
            <a:ext cx="2620627" cy="262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893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A513"/>
                </a:solidFill>
              </a:rPr>
              <a:t>Was </a:t>
            </a:r>
            <a:r>
              <a:rPr lang="de-DE" sz="2800" dirty="0">
                <a:solidFill>
                  <a:srgbClr val="00A513"/>
                </a:solidFill>
              </a:rPr>
              <a:t>wünschen </a:t>
            </a:r>
            <a:r>
              <a:rPr lang="de-DE" sz="2800" dirty="0">
                <a:solidFill>
                  <a:srgbClr val="00A513"/>
                </a:solidFill>
              </a:rPr>
              <a:t>sich die Marler Kinder?</a:t>
            </a:r>
            <a:br>
              <a:rPr lang="de-DE" sz="2800" dirty="0">
                <a:solidFill>
                  <a:srgbClr val="00A513"/>
                </a:solidFill>
              </a:rPr>
            </a:br>
            <a:r>
              <a:rPr lang="de-DE" sz="2000" dirty="0">
                <a:solidFill>
                  <a:srgbClr val="00A513"/>
                </a:solidFill>
              </a:rPr>
              <a:t>Thema: Spielen und Erleben - Wasser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6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556">
            <a:off x="1034328" y="2854320"/>
            <a:ext cx="2668564" cy="2668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 rot="20987094">
            <a:off x="286331" y="2269228"/>
            <a:ext cx="2150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Wasserspielplatz</a:t>
            </a:r>
            <a:endParaRPr lang="de-DE" sz="16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977">
            <a:off x="6095167" y="2886589"/>
            <a:ext cx="2480852" cy="2480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feld 8"/>
          <p:cNvSpPr txBox="1"/>
          <p:nvPr/>
        </p:nvSpPr>
        <p:spPr>
          <a:xfrm rot="334429">
            <a:off x="6337786" y="2176779"/>
            <a:ext cx="199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Hängebrücken über den Bach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 rot="21297506">
            <a:off x="2035003" y="5431862"/>
            <a:ext cx="299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Bäche und Seen als </a:t>
            </a:r>
          </a:p>
          <a:p>
            <a:pPr algn="just"/>
            <a:r>
              <a:rPr lang="de-DE" sz="1600" b="1" dirty="0" smtClean="0"/>
              <a:t>Spiel- und Erlebnisbereich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 rot="237420">
            <a:off x="6333115" y="5502527"/>
            <a:ext cx="153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Wasserrutsche im See</a:t>
            </a:r>
            <a:endParaRPr lang="de-DE" sz="1600" dirty="0"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445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A513"/>
                </a:solidFill>
              </a:rPr>
              <a:t>Was </a:t>
            </a:r>
            <a:r>
              <a:rPr lang="de-DE" sz="2800" dirty="0" smtClean="0">
                <a:solidFill>
                  <a:srgbClr val="00A513"/>
                </a:solidFill>
              </a:rPr>
              <a:t>wünschen </a:t>
            </a:r>
            <a:r>
              <a:rPr lang="de-DE" sz="2800" dirty="0">
                <a:solidFill>
                  <a:srgbClr val="00A513"/>
                </a:solidFill>
              </a:rPr>
              <a:t>sich die Marler Kinder?</a:t>
            </a:r>
            <a:br>
              <a:rPr lang="de-DE" sz="2800" dirty="0">
                <a:solidFill>
                  <a:srgbClr val="00A513"/>
                </a:solidFill>
              </a:rPr>
            </a:br>
            <a:r>
              <a:rPr lang="de-DE" sz="2000" dirty="0">
                <a:solidFill>
                  <a:srgbClr val="00A513"/>
                </a:solidFill>
              </a:rPr>
              <a:t>Thema: Natur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64313" y="6381750"/>
            <a:ext cx="1652337" cy="337748"/>
          </a:xfrm>
        </p:spPr>
        <p:txBody>
          <a:bodyPr/>
          <a:lstStyle/>
          <a:p>
            <a:pPr>
              <a:defRPr/>
            </a:pPr>
            <a:endParaRPr lang="de-DE" sz="1000" smtClean="0"/>
          </a:p>
          <a:p>
            <a:pPr>
              <a:defRPr/>
            </a:pPr>
            <a:fld id="{82816D9B-41F4-41ED-9682-DFC45EE44582}" type="slidenum">
              <a:rPr lang="de-DE" sz="1000" smtClean="0"/>
              <a:pPr>
                <a:defRPr/>
              </a:pPr>
              <a:t>5</a:t>
            </a:fld>
            <a:endParaRPr lang="de-DE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385003" y="5289707"/>
            <a:ext cx="213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Vogelhäuser in den Bäumen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7092280" y="2464696"/>
            <a:ext cx="1460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Hochbeete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46190" y="2295419"/>
            <a:ext cx="2764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n</a:t>
            </a:r>
            <a:r>
              <a:rPr lang="de-DE" sz="1600" dirty="0" smtClean="0"/>
              <a:t>eue Vogelvoliere mit Tieren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 rot="236650">
            <a:off x="2514001" y="3460438"/>
            <a:ext cx="214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Informationspfad zu </a:t>
            </a:r>
          </a:p>
          <a:p>
            <a:r>
              <a:rPr lang="de-DE" sz="1600" dirty="0" smtClean="0"/>
              <a:t>Tieren und </a:t>
            </a:r>
            <a:r>
              <a:rPr lang="de-DE" sz="1600" dirty="0" smtClean="0"/>
              <a:t>Pflanzen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4535818" y="5540171"/>
            <a:ext cx="266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m</a:t>
            </a:r>
            <a:r>
              <a:rPr lang="de-DE" sz="1600" dirty="0" smtClean="0"/>
              <a:t>ehr Blumen und Bäume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7201891" y="5669566"/>
            <a:ext cx="1597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Seen säubern</a:t>
            </a:r>
            <a:endParaRPr lang="de-DE" sz="16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229">
            <a:off x="306169" y="2886469"/>
            <a:ext cx="2107793" cy="2107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736">
            <a:off x="5641144" y="2888588"/>
            <a:ext cx="2612313" cy="261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17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A513"/>
                </a:solidFill>
              </a:rPr>
              <a:t>Was </a:t>
            </a:r>
            <a:r>
              <a:rPr lang="de-DE" sz="2800" dirty="0" smtClean="0">
                <a:solidFill>
                  <a:srgbClr val="00A513"/>
                </a:solidFill>
              </a:rPr>
              <a:t>wünschen </a:t>
            </a:r>
            <a:r>
              <a:rPr lang="de-DE" sz="2800" dirty="0">
                <a:solidFill>
                  <a:srgbClr val="00A513"/>
                </a:solidFill>
              </a:rPr>
              <a:t>sich die Marler Kinder?</a:t>
            </a:r>
            <a:br>
              <a:rPr lang="de-DE" sz="2800" dirty="0">
                <a:solidFill>
                  <a:srgbClr val="00A513"/>
                </a:solidFill>
              </a:rPr>
            </a:br>
            <a:r>
              <a:rPr lang="de-DE" sz="2000" dirty="0">
                <a:solidFill>
                  <a:srgbClr val="00A513"/>
                </a:solidFill>
              </a:rPr>
              <a:t>Thema: </a:t>
            </a:r>
            <a:r>
              <a:rPr lang="de-DE" sz="2000" dirty="0" smtClean="0">
                <a:solidFill>
                  <a:srgbClr val="00A513"/>
                </a:solidFill>
              </a:rPr>
              <a:t>Verweilen </a:t>
            </a:r>
            <a:r>
              <a:rPr lang="de-DE" sz="2000" dirty="0">
                <a:solidFill>
                  <a:srgbClr val="00A513"/>
                </a:solidFill>
              </a:rPr>
              <a:t>und </a:t>
            </a:r>
            <a:r>
              <a:rPr lang="de-DE" sz="2000" dirty="0" smtClean="0">
                <a:solidFill>
                  <a:srgbClr val="00A513"/>
                </a:solidFill>
              </a:rPr>
              <a:t>Wohlfühlen</a:t>
            </a:r>
            <a:endParaRPr lang="de-DE" altLang="de-DE" sz="2000" dirty="0">
              <a:solidFill>
                <a:srgbClr val="00A513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z="900" smtClean="0"/>
          </a:p>
          <a:p>
            <a:pPr>
              <a:defRPr/>
            </a:pPr>
            <a:fld id="{82816D9B-41F4-41ED-9682-DFC45EE44582}" type="slidenum">
              <a:rPr lang="de-DE" sz="900" smtClean="0"/>
              <a:pPr>
                <a:defRPr/>
              </a:pPr>
              <a:t>6</a:t>
            </a:fld>
            <a:endParaRPr lang="de-DE" sz="900" dirty="0"/>
          </a:p>
        </p:txBody>
      </p:sp>
      <p:sp>
        <p:nvSpPr>
          <p:cNvPr id="6" name="Inhaltsplatzhalter 3"/>
          <p:cNvSpPr txBox="1">
            <a:spLocks noGrp="1"/>
          </p:cNvSpPr>
          <p:nvPr>
            <p:ph idx="1"/>
          </p:nvPr>
        </p:nvSpPr>
        <p:spPr>
          <a:xfrm rot="21338878">
            <a:off x="3468999" y="5342698"/>
            <a:ext cx="254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800" dirty="0" smtClean="0"/>
              <a:t>Plätze zum Sitzen</a:t>
            </a:r>
            <a:br>
              <a:rPr lang="de-DE" sz="1800" dirty="0" smtClean="0"/>
            </a:br>
            <a:r>
              <a:rPr lang="de-DE" sz="1800" dirty="0" smtClean="0"/>
              <a:t>mit Überdachung</a:t>
            </a:r>
            <a:endParaRPr lang="de-DE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7777215" y="3462331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Kiosk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 rot="175747">
            <a:off x="6649342" y="1979607"/>
            <a:ext cx="2255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Restaurant auf </a:t>
            </a:r>
          </a:p>
          <a:p>
            <a:r>
              <a:rPr lang="de-DE" sz="1400" dirty="0" smtClean="0"/>
              <a:t>Aussichtsplattform im See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755576" y="5287948"/>
            <a:ext cx="191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</a:t>
            </a:r>
            <a:r>
              <a:rPr lang="de-DE" sz="1600" dirty="0" smtClean="0"/>
              <a:t>ostenloses WLAN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 rot="163164">
            <a:off x="7659393" y="4557456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Bücherei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6250766" y="5250951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Hundeparcours vs. Hundeverbot</a:t>
            </a:r>
            <a:endParaRPr lang="de-DE" sz="1400" dirty="0"/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579285" y="2526565"/>
            <a:ext cx="1598515" cy="313932"/>
          </a:xfrm>
          <a:prstGeom prst="rect">
            <a:avLst/>
          </a:prstGeom>
          <a:noFill/>
        </p:spPr>
        <p:txBody>
          <a:bodyPr vert="horz" wrap="none" lIns="45720" tIns="45720" rIns="4572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smtClean="0"/>
              <a:t>mehr Mülleimer</a:t>
            </a:r>
            <a:endParaRPr lang="de-DE" sz="16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687612" y="2250949"/>
            <a:ext cx="7952786" cy="2770266"/>
            <a:chOff x="1856366" y="2564732"/>
            <a:chExt cx="9367195" cy="3100533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3236">
              <a:off x="4729711" y="2564732"/>
              <a:ext cx="3100533" cy="31005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442">
              <a:off x="8637086" y="2971765"/>
              <a:ext cx="2586475" cy="2586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5340">
              <a:off x="1856366" y="3599207"/>
              <a:ext cx="1950462" cy="1950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14443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A513"/>
                </a:solidFill>
              </a:rPr>
              <a:t>Was </a:t>
            </a:r>
            <a:r>
              <a:rPr lang="de-DE" sz="2800" dirty="0" smtClean="0">
                <a:solidFill>
                  <a:srgbClr val="00A513"/>
                </a:solidFill>
              </a:rPr>
              <a:t>wünschen </a:t>
            </a:r>
            <a:r>
              <a:rPr lang="de-DE" sz="2800" dirty="0">
                <a:solidFill>
                  <a:srgbClr val="00A513"/>
                </a:solidFill>
              </a:rPr>
              <a:t>sich die Marler Jugendlichen?</a:t>
            </a:r>
            <a:br>
              <a:rPr lang="de-DE" sz="2800" dirty="0">
                <a:solidFill>
                  <a:srgbClr val="00A513"/>
                </a:solidFill>
              </a:rPr>
            </a:br>
            <a:r>
              <a:rPr lang="de-DE" sz="2000" dirty="0">
                <a:solidFill>
                  <a:srgbClr val="00A513"/>
                </a:solidFill>
              </a:rPr>
              <a:t>Thema: Bewegen und Erleben 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4909692" y="6085045"/>
            <a:ext cx="2133600" cy="476250"/>
          </a:xfrm>
        </p:spPr>
        <p:txBody>
          <a:bodyPr/>
          <a:lstStyle/>
          <a:p>
            <a:pPr>
              <a:defRPr/>
            </a:pPr>
            <a:endParaRPr lang="de-DE" sz="800" smtClean="0"/>
          </a:p>
          <a:p>
            <a:pPr>
              <a:defRPr/>
            </a:pPr>
            <a:fld id="{82816D9B-41F4-41ED-9682-DFC45EE44582}" type="slidenum">
              <a:rPr lang="de-DE" sz="800" smtClean="0"/>
              <a:pPr>
                <a:defRPr/>
              </a:pPr>
              <a:t>7</a:t>
            </a:fld>
            <a:endParaRPr lang="de-DE" sz="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 t="309" r="23484"/>
          <a:stretch/>
        </p:blipFill>
        <p:spPr>
          <a:xfrm rot="5091842">
            <a:off x="1497323" y="2503811"/>
            <a:ext cx="2713528" cy="265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18937" r="30608" b="22014"/>
          <a:stretch/>
        </p:blipFill>
        <p:spPr>
          <a:xfrm rot="352629">
            <a:off x="5557793" y="3072913"/>
            <a:ext cx="3363158" cy="206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 rot="21356288">
            <a:off x="201602" y="4482060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Skatepark</a:t>
            </a:r>
            <a:r>
              <a:rPr lang="de-DE" sz="1400" dirty="0" smtClean="0"/>
              <a:t> </a:t>
            </a:r>
          </a:p>
          <a:p>
            <a:r>
              <a:rPr lang="de-DE" sz="1400" dirty="0" smtClean="0"/>
              <a:t>(insb. Pool Pipe)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 rot="301534">
            <a:off x="1745726" y="5366979"/>
            <a:ext cx="98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Dirtbahn</a:t>
            </a:r>
            <a:endParaRPr lang="de-DE" sz="1400" b="1" dirty="0" smtClean="0"/>
          </a:p>
        </p:txBody>
      </p:sp>
      <p:sp>
        <p:nvSpPr>
          <p:cNvPr id="10" name="Textfeld 9"/>
          <p:cNvSpPr txBox="1"/>
          <p:nvPr/>
        </p:nvSpPr>
        <p:spPr>
          <a:xfrm rot="427459">
            <a:off x="6612825" y="5721966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Basketballplätze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4044812" y="331146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 rot="388649">
            <a:off x="7416541" y="5442565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Beachvolleyball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 rot="21419990">
            <a:off x="5882219" y="2459725"/>
            <a:ext cx="152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Tischtennisplatte</a:t>
            </a:r>
            <a:endParaRPr lang="de-DE" sz="1400" dirty="0"/>
          </a:p>
        </p:txBody>
      </p:sp>
      <p:sp>
        <p:nvSpPr>
          <p:cNvPr id="14" name="Textfeld 13"/>
          <p:cNvSpPr txBox="1"/>
          <p:nvPr/>
        </p:nvSpPr>
        <p:spPr>
          <a:xfrm rot="585997">
            <a:off x="7439241" y="2312172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Calisthenics</a:t>
            </a:r>
            <a:r>
              <a:rPr lang="de-DE" sz="1400" b="1" dirty="0" smtClean="0"/>
              <a:t> Park</a:t>
            </a:r>
            <a:endParaRPr lang="de-DE" sz="1400" b="1" dirty="0"/>
          </a:p>
        </p:txBody>
      </p:sp>
      <p:sp>
        <p:nvSpPr>
          <p:cNvPr id="15" name="Textfeld 14"/>
          <p:cNvSpPr txBox="1"/>
          <p:nvPr/>
        </p:nvSpPr>
        <p:spPr>
          <a:xfrm rot="240882">
            <a:off x="188594" y="3721285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Hochseilgarten</a:t>
            </a:r>
            <a:endParaRPr lang="de-DE" sz="1400" dirty="0"/>
          </a:p>
        </p:txBody>
      </p:sp>
      <p:sp>
        <p:nvSpPr>
          <p:cNvPr id="18" name="Textfeld 17"/>
          <p:cNvSpPr txBox="1"/>
          <p:nvPr/>
        </p:nvSpPr>
        <p:spPr>
          <a:xfrm rot="379520">
            <a:off x="5912093" y="5244411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Fußballplatz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 rot="356523">
            <a:off x="7399098" y="2745566"/>
            <a:ext cx="1158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Tartan-Bahn</a:t>
            </a:r>
          </a:p>
        </p:txBody>
      </p:sp>
      <p:sp>
        <p:nvSpPr>
          <p:cNvPr id="21" name="Textfeld 20"/>
          <p:cNvSpPr txBox="1"/>
          <p:nvPr/>
        </p:nvSpPr>
        <p:spPr>
          <a:xfrm rot="21213854">
            <a:off x="2894758" y="5272772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Inlinerstrecke</a:t>
            </a:r>
            <a:endParaRPr lang="de-DE" sz="1400" dirty="0"/>
          </a:p>
        </p:txBody>
      </p:sp>
      <p:sp>
        <p:nvSpPr>
          <p:cNvPr id="2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5603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A513"/>
                </a:solidFill>
              </a:rPr>
              <a:t>Was </a:t>
            </a:r>
            <a:r>
              <a:rPr lang="de-DE" sz="2800" dirty="0" smtClean="0">
                <a:solidFill>
                  <a:srgbClr val="00A513"/>
                </a:solidFill>
              </a:rPr>
              <a:t>wünschen </a:t>
            </a:r>
            <a:r>
              <a:rPr lang="de-DE" sz="2800" dirty="0">
                <a:solidFill>
                  <a:srgbClr val="00A513"/>
                </a:solidFill>
              </a:rPr>
              <a:t>sich die Marler Jugendlichen?</a:t>
            </a:r>
            <a:br>
              <a:rPr lang="de-DE" sz="2800" dirty="0">
                <a:solidFill>
                  <a:srgbClr val="00A513"/>
                </a:solidFill>
              </a:rPr>
            </a:br>
            <a:r>
              <a:rPr lang="de-DE" sz="2000" dirty="0">
                <a:solidFill>
                  <a:srgbClr val="00A513"/>
                </a:solidFill>
              </a:rPr>
              <a:t>Thema: Bewegen und Erleben II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z="1000" smtClean="0"/>
          </a:p>
          <a:p>
            <a:pPr>
              <a:defRPr/>
            </a:pPr>
            <a:fld id="{82816D9B-41F4-41ED-9682-DFC45EE44582}" type="slidenum">
              <a:rPr lang="de-DE" sz="1000" smtClean="0"/>
              <a:pPr>
                <a:defRPr/>
              </a:pPr>
              <a:t>8</a:t>
            </a:fld>
            <a:endParaRPr lang="de-DE" sz="1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t="10222" r="18165" b="2797"/>
          <a:stretch/>
        </p:blipFill>
        <p:spPr>
          <a:xfrm rot="473139">
            <a:off x="5299299" y="3050305"/>
            <a:ext cx="3435179" cy="226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6497">
            <a:off x="403385" y="3380412"/>
            <a:ext cx="3581665" cy="174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5979827" y="534336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Gamerhalle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7308304" y="5579653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Lasertag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 rot="228605">
            <a:off x="5959548" y="2567207"/>
            <a:ext cx="2861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r</a:t>
            </a:r>
            <a:r>
              <a:rPr lang="de-DE" sz="1600" dirty="0" smtClean="0"/>
              <a:t>egelmäßige Veranstaltungen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453293" y="2643759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Kartbahn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 rot="21138703">
            <a:off x="1761048" y="5458525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Schlittschuhbahn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453293" y="5366687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Minigolf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1512422" y="286262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Bootsfahrt</a:t>
            </a:r>
            <a:endParaRPr lang="de-DE" sz="1600" dirty="0"/>
          </a:p>
        </p:txBody>
      </p:sp>
      <p:sp>
        <p:nvSpPr>
          <p:cNvPr id="17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 rot="21179245">
            <a:off x="7406219" y="2170889"/>
            <a:ext cx="1275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Graffitiwand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919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A513"/>
                </a:solidFill>
              </a:rPr>
              <a:t>Was </a:t>
            </a:r>
            <a:r>
              <a:rPr lang="de-DE" sz="2800" dirty="0" smtClean="0">
                <a:solidFill>
                  <a:srgbClr val="00A513"/>
                </a:solidFill>
              </a:rPr>
              <a:t>wünschen </a:t>
            </a:r>
            <a:r>
              <a:rPr lang="de-DE" sz="2800" dirty="0">
                <a:solidFill>
                  <a:srgbClr val="00A513"/>
                </a:solidFill>
              </a:rPr>
              <a:t>sich die Marler Jugendlichen?</a:t>
            </a:r>
            <a:r>
              <a:rPr lang="de-DE" sz="1800" dirty="0">
                <a:solidFill>
                  <a:srgbClr val="00A513"/>
                </a:solidFill>
              </a:rPr>
              <a:t/>
            </a:r>
            <a:br>
              <a:rPr lang="de-DE" sz="1800" dirty="0">
                <a:solidFill>
                  <a:srgbClr val="00A513"/>
                </a:solidFill>
              </a:rPr>
            </a:br>
            <a:r>
              <a:rPr lang="de-DE" sz="2000" dirty="0">
                <a:solidFill>
                  <a:srgbClr val="00A513"/>
                </a:solidFill>
              </a:rPr>
              <a:t>Thema: </a:t>
            </a:r>
            <a:r>
              <a:rPr lang="de-DE" sz="2000" dirty="0" smtClean="0">
                <a:solidFill>
                  <a:srgbClr val="00A513"/>
                </a:solidFill>
              </a:rPr>
              <a:t>Verweilen </a:t>
            </a:r>
            <a:r>
              <a:rPr lang="de-DE" sz="2000" dirty="0">
                <a:solidFill>
                  <a:srgbClr val="00A513"/>
                </a:solidFill>
              </a:rPr>
              <a:t>und </a:t>
            </a:r>
            <a:r>
              <a:rPr lang="de-DE" sz="2000" dirty="0" smtClean="0">
                <a:solidFill>
                  <a:srgbClr val="00A513"/>
                </a:solidFill>
              </a:rPr>
              <a:t>Wohlfühlen</a:t>
            </a:r>
            <a:endParaRPr lang="de-DE" sz="2000" dirty="0">
              <a:solidFill>
                <a:srgbClr val="00A51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z="1000" smtClean="0"/>
          </a:p>
          <a:p>
            <a:pPr>
              <a:defRPr/>
            </a:pPr>
            <a:fld id="{82816D9B-41F4-41ED-9682-DFC45EE44582}" type="slidenum">
              <a:rPr lang="de-DE" sz="1000" smtClean="0"/>
              <a:pPr>
                <a:defRPr/>
              </a:pPr>
              <a:t>9</a:t>
            </a:fld>
            <a:endParaRPr lang="de-DE" sz="1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375">
            <a:off x="5038156" y="3337496"/>
            <a:ext cx="3889801" cy="188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 rot="199479">
            <a:off x="4964431" y="5357921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Plätze zum Sitzen </a:t>
            </a:r>
          </a:p>
          <a:p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mit Überdachung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&amp;</a:t>
            </a:r>
          </a:p>
          <a:p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Picknicktischen</a:t>
            </a:r>
            <a:endParaRPr lang="de-DE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346466">
            <a:off x="4443392" y="2516621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WCs</a:t>
            </a:r>
            <a:endParaRPr lang="de-DE" sz="1600" b="1" dirty="0"/>
          </a:p>
        </p:txBody>
      </p:sp>
      <p:sp>
        <p:nvSpPr>
          <p:cNvPr id="9" name="Textfeld 8"/>
          <p:cNvSpPr txBox="1"/>
          <p:nvPr/>
        </p:nvSpPr>
        <p:spPr>
          <a:xfrm rot="237662">
            <a:off x="3120125" y="2842030"/>
            <a:ext cx="1723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</a:t>
            </a:r>
            <a:r>
              <a:rPr lang="de-DE" sz="1600" dirty="0" smtClean="0"/>
              <a:t>ehr Abfalleimer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 rot="346981">
            <a:off x="7374652" y="5875694"/>
            <a:ext cx="118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Grillplätze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 rot="20993874">
            <a:off x="3319508" y="226043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gratis WLAN</a:t>
            </a:r>
            <a:endParaRPr lang="de-DE" sz="16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7631113" y="306778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Kiosk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 rot="21266351">
            <a:off x="7031548" y="5450991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Outdoor-Bühne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 rot="260911">
            <a:off x="7291131" y="2021744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Burger King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 rot="257395">
            <a:off x="8041236" y="2525110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Eisdiele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 rot="451883">
            <a:off x="6882240" y="2580336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Shishabar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 rot="21235675">
            <a:off x="121633" y="3142282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Baumhäuser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 rot="21276679">
            <a:off x="33758" y="3834290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Wildblumenwiesen</a:t>
            </a:r>
            <a:endParaRPr lang="de-DE" sz="1600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33394" r="40827" b="52610"/>
          <a:stretch/>
        </p:blipFill>
        <p:spPr>
          <a:xfrm rot="21201577">
            <a:off x="657917" y="4164764"/>
            <a:ext cx="2677188" cy="170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feld 23"/>
          <p:cNvSpPr txBox="1"/>
          <p:nvPr/>
        </p:nvSpPr>
        <p:spPr>
          <a:xfrm rot="21184705">
            <a:off x="1305165" y="3384167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Insektenhotels</a:t>
            </a:r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186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4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erwaltung vor Ort_Sinsen_2018_09_18" id="{F2A51699-94D2-4F92-87AE-F3AA8D199B27}" vid="{3541C907-01E4-46BD-AC6E-81173A937C7B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Verwaltung vor Ort_Sinsen_2018_09_18</Template>
  <TotalTime>0</TotalTime>
  <Words>303</Words>
  <Application>Microsoft Office PowerPoint</Application>
  <PresentationFormat>Bildschirmpräsentation (4:3)</PresentationFormat>
  <Paragraphs>129</Paragraphs>
  <Slides>11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Tw Cen MT</vt:lpstr>
      <vt:lpstr>Standarddesign</vt:lpstr>
      <vt:lpstr>Wünsche der Marler Kinder und Jugendlichen</vt:lpstr>
      <vt:lpstr>Was wünschen sich die Marler Kinder? Thema: Erleben</vt:lpstr>
      <vt:lpstr>Was wünschen sich die Marler Kinder? Thema: Bewegung</vt:lpstr>
      <vt:lpstr>Was wünschen sich die Marler Kinder? Thema: Spielen und Erleben - Wasser</vt:lpstr>
      <vt:lpstr>Was wünschen sich die Marler Kinder? Thema: Natur</vt:lpstr>
      <vt:lpstr>Was wünschen sich die Marler Kinder? Thema: Verweilen und Wohlfühlen</vt:lpstr>
      <vt:lpstr>Was wünschen sich die Marler Jugendlichen? Thema: Bewegen und Erleben I</vt:lpstr>
      <vt:lpstr>Was wünschen sich die Marler Jugendlichen? Thema: Bewegen und Erleben II</vt:lpstr>
      <vt:lpstr>Was wünschen sich die Marler Jugendlichen? Thema: Verweilen und Wohlfühlen</vt:lpstr>
      <vt:lpstr>Und außerdem….</vt:lpstr>
      <vt:lpstr>Vielen Dank für Ihre Aufmerksamkeit!</vt:lpstr>
    </vt:vector>
  </TitlesOfParts>
  <Company>Stadtverwaltung Marl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Verwaltung vor Ort im Stadtteil Sinsen</dc:title>
  <dc:creator>Ast, Riccarda</dc:creator>
  <cp:lastModifiedBy>Diedrichs, Michelle</cp:lastModifiedBy>
  <cp:revision>24</cp:revision>
  <cp:lastPrinted>2018-03-05T09:38:50Z</cp:lastPrinted>
  <dcterms:created xsi:type="dcterms:W3CDTF">2018-09-27T14:33:22Z</dcterms:created>
  <dcterms:modified xsi:type="dcterms:W3CDTF">2021-11-23T15:36:23Z</dcterms:modified>
</cp:coreProperties>
</file>